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21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767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004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973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978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9534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022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879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830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518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246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C143A-B47E-4FA9-8A7C-0A91D8198D3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5DFD8-C85A-4349-980B-F0DE53F66B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024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541222" y="399010"/>
            <a:ext cx="43641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 smtClean="0">
                <a:solidFill>
                  <a:srgbClr val="FF0000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大族锂电智能装备品牌阐释</a:t>
            </a:r>
            <a:endParaRPr lang="zh-CN" altLang="en-US" sz="2400" spc="300" dirty="0">
              <a:solidFill>
                <a:srgbClr val="FF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431247" y="945459"/>
            <a:ext cx="10056942" cy="3823252"/>
            <a:chOff x="849357" y="1186212"/>
            <a:chExt cx="10056942" cy="382325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30" y="1819147"/>
              <a:ext cx="7841335" cy="2195745"/>
            </a:xfrm>
            <a:prstGeom prst="rect">
              <a:avLst/>
            </a:prstGeom>
          </p:spPr>
        </p:pic>
        <p:sp>
          <p:nvSpPr>
            <p:cNvPr id="2" name="平行四边形 1"/>
            <p:cNvSpPr/>
            <p:nvPr/>
          </p:nvSpPr>
          <p:spPr>
            <a:xfrm>
              <a:off x="849357" y="2161310"/>
              <a:ext cx="4946073" cy="1471352"/>
            </a:xfrm>
            <a:prstGeom prst="parallelogram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V="1">
              <a:off x="1198493" y="1396538"/>
              <a:ext cx="216131" cy="83958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1414624" y="1363131"/>
              <a:ext cx="1005840" cy="25094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2395525" y="1186212"/>
              <a:ext cx="40350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HAN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是汉族的意思，是中华民族的主要代表之一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145357" y="4357055"/>
              <a:ext cx="33167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红</a:t>
              </a:r>
              <a:r>
                <a:rPr lang="zh-CN" altLang="en-US" sz="1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五星</a:t>
              </a:r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是大族人的民族情结和报国情怀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4044217" y="2236124"/>
              <a:ext cx="828500" cy="673331"/>
            </a:xfrm>
            <a:prstGeom prst="parallelogram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 flipV="1">
              <a:off x="3780357" y="2912274"/>
              <a:ext cx="371925" cy="1444781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平行四边形 16"/>
            <p:cNvSpPr/>
            <p:nvPr/>
          </p:nvSpPr>
          <p:spPr>
            <a:xfrm>
              <a:off x="5537737" y="2161310"/>
              <a:ext cx="3293101" cy="1471352"/>
            </a:xfrm>
            <a:prstGeom prst="parallelogram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 flipV="1">
              <a:off x="5378221" y="3555034"/>
              <a:ext cx="167829" cy="593712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5391512" y="4123653"/>
              <a:ext cx="1005840" cy="25094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6410643" y="3809135"/>
              <a:ext cx="449565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 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为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Smart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Li-Equipment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首字母缩写，意思是锂电智能装备；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 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“智能”本来用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intelligent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，但集团翻译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部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认为太长，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加之考虑到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logo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观赏性，最终，集团翻译部选择用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Smart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；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3. 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此事，前期已和领导确认，并作出详细解释说明。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106650" y="4925680"/>
            <a:ext cx="9233325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大族锂电智能装备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作为民族装备企业，致力于为全球客户提供新能源智能制造整体解决方案与服务，壮大民族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工业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不忘初心，实业报国，坚持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“领先、快速、服务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追求极致”的价值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理念，践行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“强大民族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装备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使命，为实现中华民族伟大复兴的中国梦贡献力量。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005840" y="4925679"/>
            <a:ext cx="9734204" cy="1061830"/>
          </a:xfrm>
          <a:prstGeom prst="round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61" y="181786"/>
            <a:ext cx="2274690" cy="657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2777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logo解释</Template>
  <TotalTime>52</TotalTime>
  <Words>167</Words>
  <Application>Microsoft Office PowerPoint</Application>
  <PresentationFormat>宽屏</PresentationFormat>
  <Paragraphs>10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思源宋体 CN Heavy</vt:lpstr>
      <vt:lpstr>微软雅黑</vt:lpstr>
      <vt:lpstr>Arial</vt:lpstr>
      <vt:lpstr>Office 主题​​</vt:lpstr>
      <vt:lpstr>PowerPoint 演示文稿</vt:lpstr>
    </vt:vector>
  </TitlesOfParts>
  <Company>hanslaser.com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奉贻芳</dc:creator>
  <cp:lastModifiedBy>奉贻芳</cp:lastModifiedBy>
  <cp:revision>13</cp:revision>
  <cp:lastPrinted>2022-11-22T06:12:40Z</cp:lastPrinted>
  <dcterms:created xsi:type="dcterms:W3CDTF">2022-11-21T06:38:51Z</dcterms:created>
  <dcterms:modified xsi:type="dcterms:W3CDTF">2023-07-19T02:26:24Z</dcterms:modified>
</cp:coreProperties>
</file>